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jeudi,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4 septembre 2014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06016" y="1424597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29" y="2737872"/>
            <a:ext cx="8991600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atin typeface="Toonish" pitchFamily="2" charset="0"/>
                <a:ea typeface="Toonish" pitchFamily="2" charset="0"/>
              </a:rPr>
              <a:t>Understand class rules/procedures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143" y="4112702"/>
            <a:ext cx="8991600" cy="67710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800" dirty="0" smtClean="0">
                <a:latin typeface="Toonish" pitchFamily="2" charset="0"/>
                <a:ea typeface="Toonish" pitchFamily="2" charset="0"/>
              </a:rPr>
              <a:t>Greet someone and tell them your name) </a:t>
            </a:r>
            <a:endParaRPr lang="en-US" sz="3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143" y="5445155"/>
            <a:ext cx="899160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3 things you can learned from what you see in this room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39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108</cp:revision>
  <dcterms:created xsi:type="dcterms:W3CDTF">2011-09-14T23:22:57Z</dcterms:created>
  <dcterms:modified xsi:type="dcterms:W3CDTF">2014-09-04T11:02:44Z</dcterms:modified>
</cp:coreProperties>
</file>